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0" r:id="rId3"/>
    <p:sldId id="366" r:id="rId4"/>
    <p:sldId id="368" r:id="rId5"/>
    <p:sldId id="365" r:id="rId6"/>
    <p:sldId id="323" r:id="rId7"/>
    <p:sldId id="256" r:id="rId8"/>
    <p:sldId id="257" r:id="rId9"/>
    <p:sldId id="258" r:id="rId10"/>
    <p:sldId id="260" r:id="rId11"/>
    <p:sldId id="259" r:id="rId12"/>
    <p:sldId id="261" r:id="rId13"/>
    <p:sldId id="262" r:id="rId14"/>
    <p:sldId id="324" r:id="rId15"/>
    <p:sldId id="263" r:id="rId16"/>
    <p:sldId id="264" r:id="rId17"/>
    <p:sldId id="265" r:id="rId18"/>
    <p:sldId id="266" r:id="rId19"/>
    <p:sldId id="267" r:id="rId20"/>
    <p:sldId id="268" r:id="rId21"/>
    <p:sldId id="326" r:id="rId22"/>
    <p:sldId id="327" r:id="rId23"/>
    <p:sldId id="269" r:id="rId24"/>
    <p:sldId id="270" r:id="rId25"/>
    <p:sldId id="325" r:id="rId26"/>
    <p:sldId id="271" r:id="rId27"/>
    <p:sldId id="272" r:id="rId28"/>
    <p:sldId id="328" r:id="rId29"/>
    <p:sldId id="329" r:id="rId30"/>
    <p:sldId id="330" r:id="rId31"/>
    <p:sldId id="331" r:id="rId32"/>
    <p:sldId id="332" r:id="rId33"/>
    <p:sldId id="348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346" r:id="rId48"/>
  </p:sldIdLst>
  <p:sldSz cx="12192000" cy="6858000"/>
  <p:notesSz cx="6858000" cy="9144000"/>
  <p:custDataLst>
    <p:tags r:id="rId5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5bf6360-eed1-4266-ac51-287a035d389e}">
          <p14:sldIdLst>
            <p14:sldId id="290"/>
            <p14:sldId id="366"/>
            <p14:sldId id="368"/>
            <p14:sldId id="365"/>
          </p14:sldIdLst>
        </p14:section>
        <p14:section name="无标题节" id="{622199e7-1ef1-4ceb-adcb-5741a568040c}">
          <p14:sldIdLst>
            <p14:sldId id="323"/>
            <p14:sldId id="256"/>
            <p14:sldId id="257"/>
            <p14:sldId id="258"/>
            <p14:sldId id="260"/>
            <p14:sldId id="259"/>
            <p14:sldId id="261"/>
            <p14:sldId id="262"/>
          </p14:sldIdLst>
        </p14:section>
        <p14:section name="无标题节" id="{5966d8ca-e5d7-415c-9e60-a4f2fed5d6b2}">
          <p14:sldIdLst>
            <p14:sldId id="324"/>
            <p14:sldId id="263"/>
            <p14:sldId id="264"/>
            <p14:sldId id="265"/>
            <p14:sldId id="266"/>
            <p14:sldId id="267"/>
            <p14:sldId id="268"/>
            <p14:sldId id="326"/>
            <p14:sldId id="327"/>
            <p14:sldId id="269"/>
            <p14:sldId id="270"/>
          </p14:sldIdLst>
        </p14:section>
        <p14:section name="无标题节" id="{adb56adc-a190-4b38-87c4-2c0737164af9}">
          <p14:sldIdLst>
            <p14:sldId id="325"/>
            <p14:sldId id="271"/>
            <p14:sldId id="272"/>
            <p14:sldId id="328"/>
            <p14:sldId id="329"/>
            <p14:sldId id="330"/>
            <p14:sldId id="331"/>
            <p14:sldId id="332"/>
          </p14:sldIdLst>
        </p14:section>
        <p14:section name="无标题节" id="{6991b2bf-6098-429f-8a10-689df91f1c3c}">
          <p14:sldIdLst>
            <p14:sldId id="348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2" Type="http://schemas.openxmlformats.org/officeDocument/2006/relationships/tags" Target="tags/tag114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slide" Target="slides/slide3.xml"/><Relationship Id="rId49" Type="http://schemas.openxmlformats.org/officeDocument/2006/relationships/presProps" Target="presProps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.xml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1.xml"/><Relationship Id="rId1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3.xml"/><Relationship Id="rId1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3.xml"/><Relationship Id="rId1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6.xml"/><Relationship Id="rId1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7.xml"/><Relationship Id="rId1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8.xml"/><Relationship Id="rId1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9.xml"/><Relationship Id="rId1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1.xml"/><Relationship Id="rId1" Type="http://schemas.openxmlformats.org/officeDocument/2006/relationships/image" Target="../media/image3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.xml"/><Relationship Id="rId1" Type="http://schemas.openxmlformats.org/officeDocument/2006/relationships/image" Target="../media/image3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0.xml"/><Relationship Id="rId3" Type="http://schemas.openxmlformats.org/officeDocument/2006/relationships/image" Target="../media/image2.png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8880" y="1619250"/>
            <a:ext cx="9799320" cy="1465580"/>
          </a:xfrm>
        </p:spPr>
        <p:txBody>
          <a:bodyPr/>
          <a:p>
            <a:r>
              <a:rPr lang="en-US" altLang="zh-CN">
                <a:latin typeface="+mj-ea"/>
                <a:cs typeface="+mj-ea"/>
              </a:rPr>
              <a:t>200</a:t>
            </a:r>
            <a:r>
              <a:rPr lang="en-US" altLang="zh-CN">
                <a:latin typeface="+mj-ea"/>
                <a:cs typeface="+mj-ea"/>
              </a:rPr>
              <a:t>5020220 </a:t>
            </a:r>
            <a:r>
              <a:rPr lang="zh-CN" altLang="en-US">
                <a:latin typeface="+mj-ea"/>
                <a:cs typeface="+mj-ea"/>
              </a:rPr>
              <a:t>黎阳春</a:t>
            </a:r>
            <a:endParaRPr lang="zh-CN" altLang="en-US">
              <a:latin typeface="+mj-ea"/>
              <a:cs typeface="+mj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98880" y="3217545"/>
            <a:ext cx="9799320" cy="2005330"/>
          </a:xfrm>
        </p:spPr>
        <p:txBody>
          <a:bodyPr>
            <a:normAutofit/>
          </a:bodyPr>
          <a:p>
            <a:r>
              <a:rPr lang="zh-CN" altLang="en-US" sz="3600">
                <a:latin typeface="+mn-ea"/>
                <a:cs typeface="+mn-ea"/>
              </a:rPr>
              <a:t>课程管理系统</a:t>
            </a:r>
            <a:r>
              <a:rPr lang="en-US" altLang="zh-CN" sz="3600">
                <a:latin typeface="+mn-ea"/>
                <a:cs typeface="+mn-ea"/>
              </a:rPr>
              <a:t> </a:t>
            </a:r>
            <a:endParaRPr lang="en-US" altLang="zh-CN" sz="3600">
              <a:latin typeface="+mn-ea"/>
              <a:cs typeface="+mn-ea"/>
            </a:endParaRPr>
          </a:p>
          <a:p>
            <a:r>
              <a:rPr lang="en-US" altLang="zh-CN" sz="3600">
                <a:latin typeface="+mn-ea"/>
                <a:cs typeface="+mn-ea"/>
              </a:rPr>
              <a:t>SSM+springboot+mybatis-plus</a:t>
            </a:r>
            <a:endParaRPr lang="en-US" altLang="zh-CN" sz="3600">
              <a:latin typeface="+mn-ea"/>
              <a:cs typeface="+mn-ea"/>
            </a:endParaRPr>
          </a:p>
          <a:p>
            <a:endParaRPr lang="en-US" altLang="zh-CN" sz="3600">
              <a:latin typeface="+mn-ea"/>
              <a:cs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查看课堂分数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退出课程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退出登录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二、教师</a:t>
            </a:r>
            <a:r>
              <a:rPr lang="zh-CN" altLang="en-US"/>
              <a:t>登录模块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/>
          <a:p>
            <a:pPr marL="342900" indent="-342900">
              <a:buAutoNum type="arabicPeriod"/>
            </a:pPr>
            <a:r>
              <a:rPr lang="zh-CN" altLang="en-US" sz="2800"/>
              <a:t>登录界面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创建课程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查看学生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导入学生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审核分数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修改课程</a:t>
            </a:r>
            <a:endParaRPr lang="zh-CN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创建课程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查看学生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导入学生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审核分数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67255" y="2818765"/>
            <a:ext cx="7857490" cy="705485"/>
          </a:xfrm>
        </p:spPr>
        <p:txBody>
          <a:bodyPr>
            <a:noAutofit/>
          </a:bodyPr>
          <a:p>
            <a:pPr algn="ctr"/>
            <a:r>
              <a:rPr lang="zh-CN" altLang="en-US" sz="5400"/>
              <a:t>项目技术介绍</a:t>
            </a:r>
            <a:endParaRPr lang="zh-CN" altLang="en-US" sz="5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33800" y="3429000"/>
            <a:ext cx="4724400" cy="3832225"/>
          </a:xfrm>
        </p:spPr>
        <p:txBody>
          <a:bodyPr/>
          <a:p>
            <a:pPr marL="0" indent="0">
              <a:buNone/>
            </a:pPr>
            <a:endParaRPr lang="en-US" altLang="zh-CN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审核通过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9375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审核不通过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修改课程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-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三、管理员登录模块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85970" y="1490345"/>
            <a:ext cx="3977640" cy="4759325"/>
          </a:xfrm>
        </p:spPr>
        <p:txBody>
          <a:bodyPr>
            <a:normAutofit/>
          </a:bodyPr>
          <a:p>
            <a:r>
              <a:rPr lang="en-US" altLang="zh-CN" sz="2800"/>
              <a:t>2.</a:t>
            </a:r>
            <a:r>
              <a:rPr lang="zh-CN" altLang="en-US" sz="2800"/>
              <a:t>课程管理模块：</a:t>
            </a:r>
            <a:endParaRPr lang="zh-CN" altLang="en-US" sz="2800"/>
          </a:p>
          <a:p>
            <a:pPr lvl="1"/>
            <a:r>
              <a:rPr lang="en-US" altLang="zh-CN" sz="2800"/>
              <a:t>2.1</a:t>
            </a:r>
            <a:r>
              <a:rPr lang="zh-CN" altLang="en-US" sz="2800"/>
              <a:t>搜索课程</a:t>
            </a:r>
            <a:endParaRPr lang="zh-CN" altLang="en-US" sz="2800"/>
          </a:p>
          <a:p>
            <a:pPr lvl="1"/>
            <a:r>
              <a:rPr lang="en-US" altLang="zh-CN" sz="2800"/>
              <a:t>2.2</a:t>
            </a:r>
            <a:r>
              <a:rPr lang="zh-CN" altLang="en-US" sz="2800"/>
              <a:t>搜索教师</a:t>
            </a:r>
            <a:endParaRPr lang="zh-CN" altLang="en-US" sz="2800"/>
          </a:p>
          <a:p>
            <a:pPr lvl="1"/>
            <a:r>
              <a:rPr lang="en-US" altLang="zh-CN" sz="2800"/>
              <a:t>2.3</a:t>
            </a:r>
            <a:r>
              <a:rPr lang="zh-CN" altLang="en-US" sz="2800"/>
              <a:t>查看分数</a:t>
            </a:r>
            <a:endParaRPr lang="zh-CN" altLang="en-US" sz="2800"/>
          </a:p>
          <a:p>
            <a:pPr lvl="1"/>
            <a:r>
              <a:rPr lang="en-US" altLang="zh-CN" sz="2800"/>
              <a:t>2.4</a:t>
            </a:r>
            <a:r>
              <a:rPr lang="zh-CN" altLang="en-US" sz="2800"/>
              <a:t>分数明细</a:t>
            </a:r>
            <a:endParaRPr lang="zh-CN" altLang="en-US" sz="2800"/>
          </a:p>
          <a:p>
            <a:endParaRPr lang="zh-CN" altLang="en-US" sz="2800"/>
          </a:p>
        </p:txBody>
      </p:sp>
      <p:sp>
        <p:nvSpPr>
          <p:cNvPr id="7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08330" y="1490345"/>
            <a:ext cx="3977640" cy="47593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1.</a:t>
            </a:r>
            <a:r>
              <a:rPr lang="zh-CN" altLang="en-US" sz="2800"/>
              <a:t>登录界面</a:t>
            </a:r>
            <a:endParaRPr lang="zh-CN" altLang="en-US" sz="2800"/>
          </a:p>
          <a:p>
            <a:pPr lvl="1"/>
            <a:r>
              <a:rPr lang="en-US" altLang="zh-CN" sz="2800"/>
              <a:t>1.1</a:t>
            </a:r>
            <a:r>
              <a:rPr lang="zh-CN" altLang="en-US" sz="2800"/>
              <a:t>登录</a:t>
            </a:r>
            <a:endParaRPr lang="zh-CN" altLang="en-US" sz="2800"/>
          </a:p>
          <a:p>
            <a:pPr lvl="1"/>
            <a:r>
              <a:rPr lang="en-US" altLang="zh-CN" sz="2800"/>
              <a:t>1.2</a:t>
            </a:r>
            <a:r>
              <a:rPr lang="zh-CN" altLang="en-US" sz="2800"/>
              <a:t>退出登录</a:t>
            </a:r>
            <a:endParaRPr lang="zh-CN" altLang="en-US" sz="2800"/>
          </a:p>
        </p:txBody>
      </p:sp>
    </p:spTree>
    <p:custDataLst>
      <p:tags r:id="rId3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登录界面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课程管理模块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搜索课程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搜索教师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1385" y="668655"/>
            <a:ext cx="10275570" cy="5196205"/>
          </a:xfrm>
        </p:spPr>
        <p:txBody>
          <a:bodyPr>
            <a:normAutofit/>
          </a:bodyPr>
          <a:p>
            <a:r>
              <a:rPr lang="zh-CN" altLang="en-US" sz="2800">
                <a:sym typeface="+mn-ea"/>
              </a:rPr>
              <a:t>1. Spring Boot:简化Spring应用开发,内嵌Web服务器,提供starter依赖管理,自动配置等功能。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2. Spring MVC:实现Web层开发,基于Servlet API,接受请求并响应。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3. Mybatis:持久层框架,将SQL语句编写在XML文件中与Java POJO对象映射生成DAO接口。</a:t>
            </a:r>
            <a:endParaRPr lang="zh-CN" altLang="en-US" sz="2800">
              <a:sym typeface="+mn-ea"/>
            </a:endParaRPr>
          </a:p>
          <a:p>
            <a:r>
              <a:rPr lang="zh-CN" altLang="en-US" sz="2800">
                <a:sym typeface="+mn-ea"/>
              </a:rPr>
              <a:t>4. Mybatis Plus:Mybatis的增强工具,简化DAO层开发,自动生成CRUD功能。</a:t>
            </a:r>
            <a:endParaRPr lang="zh-CN" altLang="en-US" sz="2800">
              <a:sym typeface="+mn-ea"/>
            </a:endParaRPr>
          </a:p>
          <a:p>
            <a:endParaRPr lang="zh-CN" altLang="en-US" sz="2800"/>
          </a:p>
          <a:p>
            <a:endParaRPr lang="zh-CN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查看分数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分数明细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四、管理员登录模块</a:t>
            </a:r>
            <a:endParaRPr lang="en-US" altLang="zh-CN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41680" y="1561465"/>
            <a:ext cx="3977640" cy="47593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>
                <a:sym typeface="+mn-ea"/>
              </a:rPr>
              <a:t>3.</a:t>
            </a:r>
            <a:r>
              <a:rPr lang="zh-CN" altLang="en-US" sz="2800">
                <a:sym typeface="+mn-ea"/>
              </a:rPr>
              <a:t>教师管理模块：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3.1</a:t>
            </a:r>
            <a:r>
              <a:rPr lang="zh-CN" altLang="en-US" sz="2800">
                <a:sym typeface="+mn-ea"/>
              </a:rPr>
              <a:t>新增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3.2</a:t>
            </a:r>
            <a:r>
              <a:rPr lang="zh-CN" altLang="en-US" sz="2800">
                <a:sym typeface="+mn-ea"/>
              </a:rPr>
              <a:t>修改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3.3</a:t>
            </a:r>
            <a:r>
              <a:rPr lang="zh-CN" altLang="en-US" sz="2800">
                <a:sym typeface="+mn-ea"/>
              </a:rPr>
              <a:t>删除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3.4</a:t>
            </a:r>
            <a:r>
              <a:rPr lang="zh-CN" altLang="en-US" sz="2800">
                <a:sym typeface="+mn-ea"/>
              </a:rPr>
              <a:t>查询</a:t>
            </a:r>
            <a:endParaRPr lang="en-US" altLang="zh-CN" sz="2800"/>
          </a:p>
          <a:p>
            <a:endParaRPr lang="zh-CN" altLang="en-US" sz="2800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128260" y="1561465"/>
            <a:ext cx="3977640" cy="47593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>
                <a:sym typeface="+mn-ea"/>
              </a:rPr>
              <a:t>4.</a:t>
            </a:r>
            <a:r>
              <a:rPr lang="zh-CN" altLang="en-US" sz="2800">
                <a:sym typeface="+mn-ea"/>
              </a:rPr>
              <a:t>学生管理模块：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4.1</a:t>
            </a:r>
            <a:r>
              <a:rPr lang="zh-CN" altLang="en-US" sz="2800">
                <a:sym typeface="+mn-ea"/>
              </a:rPr>
              <a:t>新增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4.2</a:t>
            </a:r>
            <a:r>
              <a:rPr lang="zh-CN" altLang="en-US" sz="2800">
                <a:sym typeface="+mn-ea"/>
              </a:rPr>
              <a:t>修改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4.3</a:t>
            </a:r>
            <a:r>
              <a:rPr lang="zh-CN" altLang="en-US" sz="2800">
                <a:sym typeface="+mn-ea"/>
              </a:rPr>
              <a:t>删除</a:t>
            </a:r>
            <a:endParaRPr lang="zh-CN" altLang="en-US" sz="2800"/>
          </a:p>
          <a:p>
            <a:pPr lvl="1"/>
            <a:r>
              <a:rPr lang="en-US" altLang="zh-CN" sz="2800">
                <a:sym typeface="+mn-ea"/>
              </a:rPr>
              <a:t>4.4</a:t>
            </a:r>
            <a:r>
              <a:rPr lang="zh-CN" altLang="en-US" sz="2800">
                <a:sym typeface="+mn-ea"/>
              </a:rPr>
              <a:t>查询</a:t>
            </a:r>
            <a:endParaRPr lang="en-US" altLang="zh-CN" sz="2800"/>
          </a:p>
          <a:p>
            <a:endParaRPr lang="zh-CN" altLang="en-US" sz="2800"/>
          </a:p>
        </p:txBody>
      </p:sp>
    </p:spTree>
    <p:custDataLst>
      <p:tags r:id="rId4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教师管理模块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新增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修改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删除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4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7145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67255" y="2800350"/>
            <a:ext cx="7857490" cy="705485"/>
          </a:xfrm>
        </p:spPr>
        <p:txBody>
          <a:bodyPr>
            <a:noAutofit/>
          </a:bodyPr>
          <a:p>
            <a:pPr algn="ctr"/>
            <a:r>
              <a:rPr lang="zh-CN" altLang="en-US" sz="5400"/>
              <a:t>功能模块演示</a:t>
            </a:r>
            <a:endParaRPr lang="zh-CN" altLang="en-US" sz="5400"/>
          </a:p>
        </p:txBody>
      </p:sp>
    </p:spTree>
    <p:custDataLst>
      <p:tags r:id="rId2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学生管理模块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新增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修改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删除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5-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一、学生</a:t>
            </a:r>
            <a:r>
              <a:rPr lang="zh-CN" altLang="en-US"/>
              <a:t>登录模块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indent="-342900">
              <a:buAutoNum type="arabicPeriod"/>
            </a:pPr>
            <a:r>
              <a:rPr lang="zh-CN" altLang="en-US" sz="2800"/>
              <a:t>登录界面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加入课程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申请课堂分数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查看课程分数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退出课堂</a:t>
            </a:r>
            <a:endParaRPr lang="zh-CN" altLang="en-US" sz="2800"/>
          </a:p>
          <a:p>
            <a:pPr marL="342900" indent="-342900">
              <a:buAutoNum type="arabicPeriod"/>
            </a:pPr>
            <a:r>
              <a:rPr lang="zh-CN" altLang="en-US" sz="2800"/>
              <a:t>退出登录</a:t>
            </a:r>
            <a:endParaRPr lang="zh-CN" altLang="en-US" sz="2800"/>
          </a:p>
          <a:p>
            <a:endParaRPr lang="zh-CN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加入课程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申请课堂分数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1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6167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4.xml><?xml version="1.0" encoding="utf-8"?>
<p:tagLst xmlns:p="http://schemas.openxmlformats.org/presentationml/2006/main">
  <p:tag name="COMMONDATA" val="eyJoZGlkIjoiYmYzZTkzYWUzMmNjMzIzOTFlYWRlZWFkNjAyOTNkNmUifQ=="/>
  <p:tag name="KSO_WPP_MARK_KEY" val="d81a764b-d015-448c-a9a3-0ebb612fa15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WPS 演示</Application>
  <PresentationFormat>宽屏</PresentationFormat>
  <Paragraphs>133</Paragraphs>
  <Slides>46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2005020220 黎阳春</vt:lpstr>
      <vt:lpstr>功能模块和项目演示</vt:lpstr>
      <vt:lpstr>功能模块和项目演示</vt:lpstr>
      <vt:lpstr>一、学生登录模块</vt:lpstr>
      <vt:lpstr>一、学生登录模块</vt:lpstr>
      <vt:lpstr>登录</vt:lpstr>
      <vt:lpstr>加入课程</vt:lpstr>
      <vt:lpstr>PowerPoint 演示文稿</vt:lpstr>
      <vt:lpstr>申请课堂分数</vt:lpstr>
      <vt:lpstr>查看课堂分数</vt:lpstr>
      <vt:lpstr>退出课程</vt:lpstr>
      <vt:lpstr>退出登录</vt:lpstr>
      <vt:lpstr>二、教师登录模块</vt:lpstr>
      <vt:lpstr>登录</vt:lpstr>
      <vt:lpstr>创建课程</vt:lpstr>
      <vt:lpstr>查看学生</vt:lpstr>
      <vt:lpstr>导入学生</vt:lpstr>
      <vt:lpstr>PowerPoint 演示文稿</vt:lpstr>
      <vt:lpstr>审核分数</vt:lpstr>
      <vt:lpstr>审核通过</vt:lpstr>
      <vt:lpstr>审核不通过</vt:lpstr>
      <vt:lpstr>修改课程</vt:lpstr>
      <vt:lpstr>查询</vt:lpstr>
      <vt:lpstr>三、管理员登录模块</vt:lpstr>
      <vt:lpstr>登录</vt:lpstr>
      <vt:lpstr>登录界面</vt:lpstr>
      <vt:lpstr>课程管理模块</vt:lpstr>
      <vt:lpstr>搜索课程</vt:lpstr>
      <vt:lpstr>搜索教师</vt:lpstr>
      <vt:lpstr>查看分数</vt:lpstr>
      <vt:lpstr>分数明细</vt:lpstr>
      <vt:lpstr>四、管理员登录模块</vt:lpstr>
      <vt:lpstr>教师管理模块</vt:lpstr>
      <vt:lpstr>新增</vt:lpstr>
      <vt:lpstr>修改</vt:lpstr>
      <vt:lpstr>PowerPoint 演示文稿</vt:lpstr>
      <vt:lpstr>删除</vt:lpstr>
      <vt:lpstr>PowerPoint 演示文稿</vt:lpstr>
      <vt:lpstr>查询</vt:lpstr>
      <vt:lpstr>学生管理模块</vt:lpstr>
      <vt:lpstr>新增</vt:lpstr>
      <vt:lpstr>修改</vt:lpstr>
      <vt:lpstr>PowerPoint 演示文稿</vt:lpstr>
      <vt:lpstr>删除</vt:lpstr>
      <vt:lpstr>PowerPoint 演示文稿</vt:lpstr>
      <vt:lpstr>查询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梦曦</cp:lastModifiedBy>
  <cp:revision>181</cp:revision>
  <dcterms:created xsi:type="dcterms:W3CDTF">2019-06-19T02:08:00Z</dcterms:created>
  <dcterms:modified xsi:type="dcterms:W3CDTF">2023-06-07T02:58:51Z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4BB03D8CFD14487AA05DC9D4A807475B_11</vt:lpwstr>
  </property>
</Properties>
</file>